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43" d="100"/>
          <a:sy n="43" d="100"/>
        </p:scale>
        <p:origin x="76" y="4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EC21C-82E3-4E99-A55F-91397B021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88A390-D3F9-4410-B8AB-6A59DE7E1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DFFFE-2D4D-4830-93EA-9CD89BAE4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4BA742-57DC-4D0B-AAC5-91C021914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D4D67-1D67-4553-873A-982B265BF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27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7CF660-A645-44A7-AAE7-DA267BA6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B5458A-84DC-4A66-BE1F-825C36B5F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6E0CE8-E482-4008-B5F6-9EC29C1CA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711E33-4DD4-4154-B645-85F0888D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204F0-93B0-426A-A26D-B1F64655E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992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FDE375-C5B4-450D-8ECD-22190B4BA6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72ED55-5861-4D21-88F7-307C0BF0FE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E4DE49-0959-4AC6-B95E-ED70330F4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E6FF6D-F0A2-4172-9C88-38E8D6C6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521EBC-3F42-4BFA-B0E0-D939817F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63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6F3C0-6071-4C5A-ACDD-1B116EA48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137DAE-E0A6-409B-B4C3-5C7A0EEEE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F30879-F4DF-467C-811F-B602E923E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EA4F81-17B5-4E5B-91EC-218C98839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F0F709-8645-4BA8-91DC-279F62E4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3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549742-07F4-421C-95F2-5E1952783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FB4353-8705-43C4-86ED-C121874D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0A0128-805D-4E45-A9A1-EDCF54CC3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041D76-23F2-498A-8FD4-03A9781AA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1805FE-D2B1-462D-93F7-CCB33B1C4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52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871DA-C65E-46D2-8598-E6CB1B771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BF6E1E-C336-437C-99E9-C9979A4F4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FD67C-E204-4504-958D-F69B2F349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DA0E7A-3BAF-4C33-BCDE-55F39FBF8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BC53E0-8CBA-496D-8069-9C9CB063F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F3C0BC-5CB5-460B-94C7-981780E2A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907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E61765-38FE-4597-8C43-090848452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A85844-FDB1-412D-BA65-EE23386A4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8EC22F-359C-4260-B5E1-991F8416B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94028E-786C-4EE4-A2C5-C80491848C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3DC2303-8351-43C8-B0D5-D26992E2D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5D07D61-D759-4A5B-9D32-93EDAF01A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95247E7-60F0-4141-9CC4-F4DACBA6D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2D4FB7-8D75-43F6-B767-D4572210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71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11F27-0A82-42E9-A77E-C4597D33E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5DA0A3-4A10-4D39-A803-3A9504690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98904C3-B18D-48B8-ACF8-033EDF779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4F9C4-AAF9-4058-9D23-6B2B6524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6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39CF0EB-D768-469E-95D1-E1F6D1375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79B340-55B2-4079-892E-60634AFB9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A5DF9C-0CC6-4767-AD28-54D9025DE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36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828939-D3EB-4A73-A67C-F1D0828D7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E3BEC4-0DE1-4FCE-AC49-1E37FAED5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938015-D4BD-4BF3-82D5-51E384B4F6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C494EB-C40C-4DCF-8E94-CFFEA2D68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83ABBF-B21A-4EA7-96D1-EC4046DFF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12C52F-043F-4437-A6E3-B856E81A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441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B51CD-50D7-4A4D-8314-9CFB98A84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C3DE06D-27CD-4732-B87C-980AC8E8C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33B83E-55AD-4BD3-B9F1-4EB13B94E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02C68F-E264-40E2-B701-3E34962CE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94B91E-FD58-43F2-B9F1-4D5563952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D07EA2-5F3F-4038-BF72-6BB208B6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04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FB7A9-F1FA-4112-8905-19FA312BC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83AC7F-AE3B-4507-B629-5BA06A936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7EA486-52E9-4B17-A23B-787367FA24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19171-4020-4759-B6C7-5B4C2EF27C2F}" type="datetimeFigureOut">
              <a:rPr lang="ru-RU" smtClean="0"/>
              <a:t>04.07.2021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A2F527-F606-47AC-82DD-961E92462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209A86-C9FD-4A59-A1AB-67BF5B340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5EC96-2134-432F-BCF3-52CCA5A1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0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04DCD5-4BCA-42AE-8EB0-85EFF25E3E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D59230-CF81-44A1-9085-BD6FED6252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80BCB2-9C50-4A74-A8B9-FF97AD402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670" y="0"/>
            <a:ext cx="66186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5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9A969D-51BF-47EF-8C72-9A6AAA554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637" y="0"/>
            <a:ext cx="5000171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472564-016A-49F3-964C-D54088FA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695" y="0"/>
            <a:ext cx="5186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73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349C25-7801-40E3-BD02-E4A9651A5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7" y="0"/>
            <a:ext cx="5830523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94F8B5-809A-4DBF-8C7F-5F7FE1379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235" y="0"/>
            <a:ext cx="5086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75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CB33C8-8986-4111-A416-EB46798EE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3219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6E653B-D218-4B49-8487-ED046997F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777" y="0"/>
            <a:ext cx="5968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226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CF9AC-AEED-4B54-AC25-81F1FEA0B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75A0A5-D79D-413F-8C38-854B38FF2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26" y="0"/>
            <a:ext cx="5198198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ACAD54-E77E-4BF5-AF12-9D5793B99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622" y="0"/>
            <a:ext cx="51908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64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B2D9E2-0B41-4BF9-8C1F-8135063D7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52" y="0"/>
            <a:ext cx="519086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C5DBEF-5C38-47CC-A4D4-949BDBB97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576" y="284814"/>
            <a:ext cx="5175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42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064EEE-2454-4E3D-94F9-A0D911985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73" y="119921"/>
            <a:ext cx="5203883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F68826-EA04-416E-8FAA-056B4E290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946" y="299804"/>
            <a:ext cx="518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2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Вера</cp:lastModifiedBy>
  <cp:revision>1</cp:revision>
  <dcterms:created xsi:type="dcterms:W3CDTF">2021-07-04T16:00:11Z</dcterms:created>
  <dcterms:modified xsi:type="dcterms:W3CDTF">2021-07-04T16:02:48Z</dcterms:modified>
</cp:coreProperties>
</file>